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142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93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15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51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79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77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809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455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186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371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384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BFA95-F4C9-4203-AF7B-25E222F6FB7D}" type="datetimeFigureOut">
              <a:rPr lang="es-MX" smtClean="0"/>
              <a:pPr/>
              <a:t>09/03/2016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1F6E5-0292-4389-AF02-84C7C40BA57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929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15 Grupo"/>
          <p:cNvGrpSpPr/>
          <p:nvPr/>
        </p:nvGrpSpPr>
        <p:grpSpPr>
          <a:xfrm>
            <a:off x="39458" y="116632"/>
            <a:ext cx="8997038" cy="6741368"/>
            <a:chOff x="1" y="0"/>
            <a:chExt cx="7020272" cy="6874338"/>
          </a:xfrm>
        </p:grpSpPr>
        <p:grpSp>
          <p:nvGrpSpPr>
            <p:cNvPr id="4" name="3 Grupo"/>
            <p:cNvGrpSpPr/>
            <p:nvPr/>
          </p:nvGrpSpPr>
          <p:grpSpPr>
            <a:xfrm>
              <a:off x="1" y="0"/>
              <a:ext cx="7020272" cy="6874338"/>
              <a:chOff x="1" y="0"/>
              <a:chExt cx="7020272" cy="6874338"/>
            </a:xfrm>
          </p:grpSpPr>
          <p:pic>
            <p:nvPicPr>
              <p:cNvPr id="5" name="Picture 17" descr="http://3.bp.blogspot.com/-6PgHfEEzJxw/TZ18mjelJcI/AAAAAAAAB00/aDYJmhzJ2vw/s320/1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59832" y="1005913"/>
                <a:ext cx="1951918" cy="58684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Picture 19" descr="http://4.bp.blogspot.com/-4zCDmQvvgPc/TZ18pMcuhmI/AAAAAAAAB04/qBaFRRmeWOo/s320/2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" y="1916832"/>
                <a:ext cx="1473796" cy="48863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21" descr="http://4.bp.blogspot.com/-U7RK8Ta4mLA/TZ18sKAtV9I/AAAAAAAAB08/KW0iB7Z7JC8/s320/3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4296" y="1412777"/>
                <a:ext cx="1586035" cy="53690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11751" y="620688"/>
                <a:ext cx="2008522" cy="62334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" name="10 Rectángulo"/>
              <p:cNvSpPr/>
              <p:nvPr/>
            </p:nvSpPr>
            <p:spPr>
              <a:xfrm>
                <a:off x="467544" y="0"/>
                <a:ext cx="5575647" cy="46035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b="1" dirty="0">
                    <a:solidFill>
                      <a:schemeClr val="tx1"/>
                    </a:solidFill>
                  </a:rPr>
                  <a:t>MODELOS DE TRABAJO EN LOS MUSEOS </a:t>
                </a:r>
              </a:p>
            </p:txBody>
          </p:sp>
        </p:grpSp>
        <p:sp>
          <p:nvSpPr>
            <p:cNvPr id="2" name="1 Elipse"/>
            <p:cNvSpPr/>
            <p:nvPr/>
          </p:nvSpPr>
          <p:spPr>
            <a:xfrm>
              <a:off x="5220072" y="3068960"/>
              <a:ext cx="1656183" cy="345638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MX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Incubación</a:t>
              </a:r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: es cuando los individuos indagan, exploran y se descubre.</a:t>
              </a:r>
            </a:p>
            <a:p>
              <a:pPr algn="just"/>
              <a:r>
                <a:rPr lang="es-MX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Iluminación: </a:t>
              </a:r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es el surgimiento de nuevas ideas y soluciones a partir de la idea inicial.  </a:t>
              </a:r>
            </a:p>
            <a:p>
              <a:pPr algn="just"/>
              <a:r>
                <a:rPr lang="es-MX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Verificación: </a:t>
              </a:r>
              <a:r>
                <a:rPr lang="es-MX" sz="1400" dirty="0">
                  <a:latin typeface="Arial" panose="020B0604020202020204" pitchFamily="34" charset="0"/>
                  <a:cs typeface="Arial" panose="020B0604020202020204" pitchFamily="34" charset="0"/>
                </a:rPr>
                <a:t>como la puesta en práctica de la experiencia  </a:t>
              </a:r>
            </a:p>
          </p:txBody>
        </p:sp>
        <p:sp>
          <p:nvSpPr>
            <p:cNvPr id="13" name="12 Elipse"/>
            <p:cNvSpPr/>
            <p:nvPr/>
          </p:nvSpPr>
          <p:spPr>
            <a:xfrm>
              <a:off x="3203848" y="3140968"/>
              <a:ext cx="1584176" cy="345638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" name="13 Elipse"/>
            <p:cNvSpPr/>
            <p:nvPr/>
          </p:nvSpPr>
          <p:spPr>
            <a:xfrm>
              <a:off x="1619671" y="3501008"/>
              <a:ext cx="1296145" cy="309634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14 Elipse"/>
            <p:cNvSpPr/>
            <p:nvPr/>
          </p:nvSpPr>
          <p:spPr>
            <a:xfrm>
              <a:off x="179512" y="3933056"/>
              <a:ext cx="1080120" cy="266429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17" name="16 CuadroTexto"/>
          <p:cNvSpPr txBox="1"/>
          <p:nvPr/>
        </p:nvSpPr>
        <p:spPr>
          <a:xfrm>
            <a:off x="7596336" y="620688"/>
            <a:ext cx="1187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296949" y="2056224"/>
            <a:ext cx="1443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Mecanicista- Conductista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2462710" y="1673221"/>
            <a:ext cx="1147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Activista - Idealista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4579362" y="1409893"/>
            <a:ext cx="1673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Materialista-  Dialéctico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84408" y="4372051"/>
            <a:ext cx="12164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Se observa al visitante pasivo ante la solutista colección, su juicio crítico es absolutista. 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2307124" y="4004736"/>
            <a:ext cx="12004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Destaca  que es el sujeto el creador de la realidad , es individualista y tiene un juicio crítico   relativista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4433654" y="3531140"/>
            <a:ext cx="1576207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Propone el trabajo con grupos en los museos. El sujeto es considerado como un ser social con una existencia activa. El conocimiento es el producto de la interacción sujeto-objeto</a:t>
            </a:r>
            <a:r>
              <a:rPr lang="es-ES" dirty="0"/>
              <a:t>. 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7295180" y="1163528"/>
            <a:ext cx="11998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Fases 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894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121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ENA</dc:creator>
  <cp:lastModifiedBy>jeronimo caraveo rodriguez</cp:lastModifiedBy>
  <cp:revision>14</cp:revision>
  <dcterms:created xsi:type="dcterms:W3CDTF">2014-08-18T20:11:18Z</dcterms:created>
  <dcterms:modified xsi:type="dcterms:W3CDTF">2016-03-10T06:07:35Z</dcterms:modified>
</cp:coreProperties>
</file>